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2" r:id="rId5"/>
    <p:sldId id="263"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07/05/2019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5/7/2019 12:59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785104"/>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Quiero perder peso</a:t>
            </a:r>
          </a:p>
          <a:p>
            <a:pPr algn="ctr" fontAlgn="base">
              <a:spcBef>
                <a:spcPct val="50000"/>
              </a:spcBef>
              <a:spcAft>
                <a:spcPct val="0"/>
              </a:spcAft>
            </a:pPr>
            <a:r>
              <a:rPr lang="es-ES" sz="4400" b="1" dirty="0">
                <a:solidFill>
                  <a:srgbClr val="000000"/>
                </a:solidFill>
                <a:latin typeface="Arial" charset="0"/>
              </a:rPr>
              <a:t>¿Cómo puedo hacerlo?</a:t>
            </a:r>
            <a:endParaRPr lang="es-ES" sz="4400" dirty="0">
              <a:solidFill>
                <a:srgbClr val="000000"/>
              </a:solidFill>
              <a:latin typeface="Arial" charset="0"/>
            </a:endParaRPr>
          </a:p>
        </p:txBody>
      </p:sp>
      <p:sp>
        <p:nvSpPr>
          <p:cNvPr id="2" name="CuadroTexto 11"/>
          <p:cNvSpPr txBox="1"/>
          <p:nvPr/>
        </p:nvSpPr>
        <p:spPr>
          <a:xfrm>
            <a:off x="2487613" y="3922713"/>
            <a:ext cx="5080000" cy="830997"/>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María José Dorado Moles.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4031" y="4338211"/>
            <a:ext cx="96923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46567" y="309379"/>
            <a:ext cx="6900531"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Come menos calorías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446567" y="1239067"/>
            <a:ext cx="8201297" cy="4700774"/>
          </a:xfrm>
        </p:spPr>
        <p:txBody>
          <a:bodyPr/>
          <a:lstStyle/>
          <a:p>
            <a:pPr>
              <a:lnSpc>
                <a:spcPct val="114000"/>
              </a:lnSpc>
              <a:spcBef>
                <a:spcPts val="600"/>
              </a:spcBef>
            </a:pPr>
            <a:r>
              <a:rPr lang="es-ES" sz="2800" dirty="0"/>
              <a:t>Que las raciones sean más pequeñas.</a:t>
            </a:r>
          </a:p>
          <a:p>
            <a:pPr>
              <a:lnSpc>
                <a:spcPct val="114000"/>
              </a:lnSpc>
              <a:spcBef>
                <a:spcPts val="600"/>
              </a:spcBef>
            </a:pPr>
            <a:r>
              <a:rPr lang="es-ES" sz="2800" dirty="0"/>
              <a:t>Come menos grasas saturadas: charcutería, fritos, rebozados, empanados, salsas, comida rápida o precocinada, bollería/golosinas, bebidas gaseosas o azucaradas, zumos envasados, chucherías.</a:t>
            </a:r>
          </a:p>
          <a:p>
            <a:pPr>
              <a:lnSpc>
                <a:spcPct val="114000"/>
              </a:lnSpc>
              <a:spcBef>
                <a:spcPts val="600"/>
              </a:spcBef>
            </a:pPr>
            <a:r>
              <a:rPr lang="es-ES" sz="2800" dirty="0"/>
              <a:t>Mejor si comes fruta, verduras, hortalizas, legumbres y cereales integrales.</a:t>
            </a:r>
          </a:p>
          <a:p>
            <a:pPr>
              <a:lnSpc>
                <a:spcPct val="114000"/>
              </a:lnSpc>
              <a:spcBef>
                <a:spcPts val="600"/>
              </a:spcBef>
            </a:pPr>
            <a:endParaRPr lang="es-ES" sz="2800" dirty="0"/>
          </a:p>
          <a:p>
            <a:pPr lvl="1">
              <a:lnSpc>
                <a:spcPct val="114000"/>
              </a:lnSpc>
              <a:spcBef>
                <a:spcPts val="600"/>
              </a:spcBef>
            </a:pPr>
            <a:endParaRPr lang="es-E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3456" y="4529626"/>
            <a:ext cx="969963" cy="125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Plato de Harvard</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26" name="Picture 2" descr="https://cdn1.sph.harvard.edu/wp-content/uploads/sites/30/2015/04/Spanish_Spain_HEP_May2015.jpg">
            <a:extLst>
              <a:ext uri="{FF2B5EF4-FFF2-40B4-BE49-F238E27FC236}">
                <a16:creationId xmlns="" xmlns:a16="http://schemas.microsoft.com/office/drawing/2014/main" id="{48A9DA3E-119D-416A-A184-11DAEE06E32A}"/>
              </a:ext>
            </a:extLst>
          </p:cNvPr>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1146070" y="1117600"/>
            <a:ext cx="6130082" cy="479429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4031" y="4338211"/>
            <a:ext cx="96923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Gasta más energía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435935" y="1239066"/>
            <a:ext cx="8180031" cy="3972819"/>
          </a:xfrm>
        </p:spPr>
        <p:txBody>
          <a:bodyPr/>
          <a:lstStyle/>
          <a:p>
            <a:pPr>
              <a:lnSpc>
                <a:spcPct val="114000"/>
              </a:lnSpc>
              <a:spcBef>
                <a:spcPts val="600"/>
              </a:spcBef>
            </a:pPr>
            <a:r>
              <a:rPr lang="es-ES" sz="2800" dirty="0"/>
              <a:t>No pases mucho tiempo sentado. Pasea, ve andando a clase, sube y baja escaleras, ayuda en las labores de casa, juega al aire libre. </a:t>
            </a:r>
          </a:p>
          <a:p>
            <a:r>
              <a:rPr lang="es-ES" sz="2800" dirty="0"/>
              <a:t>Apúntate al deporte que te guste: 3 sesiones de 60 minutos a la semana, de intensidad moderada (“sudar la camiseta”). Si haces más, 60 minutos diarios, mejor.</a:t>
            </a:r>
          </a:p>
          <a:p>
            <a:r>
              <a:rPr lang="es-ES" sz="2800" dirty="0"/>
              <a:t>Lo mejor es combinar ejercicios aeróbicos y anaeróbicos.</a:t>
            </a:r>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4031" y="4338211"/>
            <a:ext cx="96923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647240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310251" y="969352"/>
            <a:ext cx="6985591"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Y mejor si está la familia y tus amigos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663181" y="2103370"/>
            <a:ext cx="7817638" cy="2290499"/>
          </a:xfrm>
        </p:spPr>
        <p:txBody>
          <a:bodyPr/>
          <a:lstStyle/>
          <a:p>
            <a:pPr marL="0" indent="0">
              <a:lnSpc>
                <a:spcPct val="114000"/>
              </a:lnSpc>
              <a:spcBef>
                <a:spcPts val="600"/>
              </a:spcBef>
              <a:buNone/>
            </a:pPr>
            <a:endParaRPr lang="es-ES" dirty="0" smtClean="0"/>
          </a:p>
          <a:p>
            <a:pPr>
              <a:lnSpc>
                <a:spcPct val="114000"/>
              </a:lnSpc>
              <a:spcBef>
                <a:spcPts val="600"/>
              </a:spcBef>
            </a:pPr>
            <a:r>
              <a:rPr lang="es-ES" dirty="0" smtClean="0"/>
              <a:t>Siempre </a:t>
            </a:r>
            <a:r>
              <a:rPr lang="es-ES" dirty="0"/>
              <a:t>será  más divertido si lo compartes con tus amigos. También con tus hermanos y con tus padres.</a:t>
            </a:r>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4031" y="4338211"/>
            <a:ext cx="96923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2219606"/>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7561</TotalTime>
  <Words>280</Words>
  <Application>Microsoft Office PowerPoint</Application>
  <PresentationFormat>Presentación en pantalla (4:3)</PresentationFormat>
  <Paragraphs>24</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Come menos calorías</vt:lpstr>
      <vt:lpstr>Plato de Harvard</vt:lpstr>
      <vt:lpstr>Gasta más energía</vt:lpstr>
      <vt:lpstr>Y mejor si está la familia y tus amigos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29</cp:revision>
  <dcterms:created xsi:type="dcterms:W3CDTF">2016-05-03T15:33:32Z</dcterms:created>
  <dcterms:modified xsi:type="dcterms:W3CDTF">2019-05-07T11:04:08Z</dcterms:modified>
</cp:coreProperties>
</file>